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Special Elite" charset="1" panose="02000506000000020004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Bodoni FLF" charset="1" panose="02000606090000020003"/>
      <p:regular r:id="rId15"/>
    </p:embeddedFont>
    <p:embeddedFont>
      <p:font typeface="Bodoni FLF Bold" charset="1" panose="02000803080000020003"/>
      <p:regular r:id="rId16"/>
    </p:embeddedFont>
    <p:embeddedFont>
      <p:font typeface="Bodoni FLF Italics" charset="1" panose="02000603090000090003"/>
      <p:regular r:id="rId17"/>
    </p:embeddedFont>
    <p:embeddedFont>
      <p:font typeface="Bodoni FLF Bold Italics" charset="1" panose="02000803090000090003"/>
      <p:regular r:id="rId18"/>
    </p:embeddedFont>
    <p:embeddedFont>
      <p:font typeface="Anca Coder" charset="1" panose="020B0509020502020204"/>
      <p:regular r:id="rId19"/>
    </p:embeddedFont>
    <p:embeddedFont>
      <p:font typeface="Anca Coder Bold" charset="1" panose="020B0809020502020204"/>
      <p:regular r:id="rId20"/>
    </p:embeddedFont>
    <p:embeddedFont>
      <p:font typeface="Anca Coder Italics" charset="1" panose="020B0509020502020204"/>
      <p:regular r:id="rId21"/>
    </p:embeddedFont>
    <p:embeddedFont>
      <p:font typeface="Anca Coder Bold Italics" charset="1" panose="020B08090205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gif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18" Target="../media/image14.png" Type="http://schemas.openxmlformats.org/officeDocument/2006/relationships/image"/><Relationship Id="rId19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3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48305">
            <a:off x="-1208083" y="-4007522"/>
            <a:ext cx="5328666" cy="8229600"/>
          </a:xfrm>
          <a:custGeom>
            <a:avLst/>
            <a:gdLst/>
            <a:ahLst/>
            <a:cxnLst/>
            <a:rect r="r" b="b" t="t" l="l"/>
            <a:pathLst>
              <a:path h="8229600" w="5328666">
                <a:moveTo>
                  <a:pt x="0" y="0"/>
                </a:moveTo>
                <a:lnTo>
                  <a:pt x="5328666" y="0"/>
                </a:lnTo>
                <a:lnTo>
                  <a:pt x="53286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40897">
            <a:off x="13307790" y="6582565"/>
            <a:ext cx="5388838" cy="8229600"/>
          </a:xfrm>
          <a:custGeom>
            <a:avLst/>
            <a:gdLst/>
            <a:ahLst/>
            <a:cxnLst/>
            <a:rect r="r" b="b" t="t" l="l"/>
            <a:pathLst>
              <a:path h="8229600" w="5388838">
                <a:moveTo>
                  <a:pt x="0" y="0"/>
                </a:moveTo>
                <a:lnTo>
                  <a:pt x="5388839" y="0"/>
                </a:lnTo>
                <a:lnTo>
                  <a:pt x="53888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20158">
            <a:off x="15589407" y="-416444"/>
            <a:ext cx="3339785" cy="3456440"/>
          </a:xfrm>
          <a:custGeom>
            <a:avLst/>
            <a:gdLst/>
            <a:ahLst/>
            <a:cxnLst/>
            <a:rect r="r" b="b" t="t" l="l"/>
            <a:pathLst>
              <a:path h="3456440" w="3339785">
                <a:moveTo>
                  <a:pt x="0" y="0"/>
                </a:moveTo>
                <a:lnTo>
                  <a:pt x="3339786" y="0"/>
                </a:lnTo>
                <a:lnTo>
                  <a:pt x="3339786" y="3456440"/>
                </a:lnTo>
                <a:lnTo>
                  <a:pt x="0" y="3456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5136">
            <a:off x="14171412" y="-325854"/>
            <a:ext cx="1784286" cy="1757522"/>
          </a:xfrm>
          <a:custGeom>
            <a:avLst/>
            <a:gdLst/>
            <a:ahLst/>
            <a:cxnLst/>
            <a:rect r="r" b="b" t="t" l="l"/>
            <a:pathLst>
              <a:path h="1757522" w="1784286">
                <a:moveTo>
                  <a:pt x="0" y="0"/>
                </a:moveTo>
                <a:lnTo>
                  <a:pt x="1784286" y="0"/>
                </a:lnTo>
                <a:lnTo>
                  <a:pt x="1784286" y="1757522"/>
                </a:lnTo>
                <a:lnTo>
                  <a:pt x="0" y="17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24751" y="7183387"/>
            <a:ext cx="5279756" cy="5187361"/>
          </a:xfrm>
          <a:custGeom>
            <a:avLst/>
            <a:gdLst/>
            <a:ahLst/>
            <a:cxnLst/>
            <a:rect r="r" b="b" t="t" l="l"/>
            <a:pathLst>
              <a:path h="5187361" w="5279756">
                <a:moveTo>
                  <a:pt x="0" y="0"/>
                </a:moveTo>
                <a:lnTo>
                  <a:pt x="5279756" y="0"/>
                </a:lnTo>
                <a:lnTo>
                  <a:pt x="5279756" y="5187361"/>
                </a:lnTo>
                <a:lnTo>
                  <a:pt x="0" y="5187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75439">
            <a:off x="3205894" y="9428456"/>
            <a:ext cx="2432566" cy="1295071"/>
          </a:xfrm>
          <a:custGeom>
            <a:avLst/>
            <a:gdLst/>
            <a:ahLst/>
            <a:cxnLst/>
            <a:rect r="r" b="b" t="t" l="l"/>
            <a:pathLst>
              <a:path h="1295071" w="2432566">
                <a:moveTo>
                  <a:pt x="0" y="0"/>
                </a:moveTo>
                <a:lnTo>
                  <a:pt x="2432566" y="0"/>
                </a:lnTo>
                <a:lnTo>
                  <a:pt x="2432566" y="1295071"/>
                </a:lnTo>
                <a:lnTo>
                  <a:pt x="0" y="1295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01655" y="7468256"/>
            <a:ext cx="3716197" cy="3418901"/>
          </a:xfrm>
          <a:custGeom>
            <a:avLst/>
            <a:gdLst/>
            <a:ahLst/>
            <a:cxnLst/>
            <a:rect r="r" b="b" t="t" l="l"/>
            <a:pathLst>
              <a:path h="3418901" w="3716197">
                <a:moveTo>
                  <a:pt x="0" y="0"/>
                </a:moveTo>
                <a:lnTo>
                  <a:pt x="3716197" y="0"/>
                </a:lnTo>
                <a:lnTo>
                  <a:pt x="3716197" y="3418901"/>
                </a:lnTo>
                <a:lnTo>
                  <a:pt x="0" y="3418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5671">
            <a:off x="876107" y="8114101"/>
            <a:ext cx="2478039" cy="901105"/>
          </a:xfrm>
          <a:custGeom>
            <a:avLst/>
            <a:gdLst/>
            <a:ahLst/>
            <a:cxnLst/>
            <a:rect r="r" b="b" t="t" l="l"/>
            <a:pathLst>
              <a:path h="901105" w="2478039">
                <a:moveTo>
                  <a:pt x="0" y="0"/>
                </a:moveTo>
                <a:lnTo>
                  <a:pt x="2478040" y="0"/>
                </a:lnTo>
                <a:lnTo>
                  <a:pt x="2478040" y="901105"/>
                </a:lnTo>
                <a:lnTo>
                  <a:pt x="0" y="9011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82487" y="1956972"/>
            <a:ext cx="3269554" cy="3344812"/>
          </a:xfrm>
          <a:custGeom>
            <a:avLst/>
            <a:gdLst/>
            <a:ahLst/>
            <a:cxnLst/>
            <a:rect r="r" b="b" t="t" l="l"/>
            <a:pathLst>
              <a:path h="3344812" w="3269554">
                <a:moveTo>
                  <a:pt x="0" y="0"/>
                </a:moveTo>
                <a:lnTo>
                  <a:pt x="3269554" y="0"/>
                </a:lnTo>
                <a:lnTo>
                  <a:pt x="3269554" y="3344812"/>
                </a:lnTo>
                <a:lnTo>
                  <a:pt x="0" y="3344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68652" y="3932288"/>
            <a:ext cx="2668797" cy="2057400"/>
          </a:xfrm>
          <a:custGeom>
            <a:avLst/>
            <a:gdLst/>
            <a:ahLst/>
            <a:cxnLst/>
            <a:rect r="r" b="b" t="t" l="l"/>
            <a:pathLst>
              <a:path h="2057400" w="2668797">
                <a:moveTo>
                  <a:pt x="0" y="0"/>
                </a:moveTo>
                <a:lnTo>
                  <a:pt x="2668797" y="0"/>
                </a:lnTo>
                <a:lnTo>
                  <a:pt x="26687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66043">
            <a:off x="5632768" y="4451421"/>
            <a:ext cx="1939796" cy="2515133"/>
          </a:xfrm>
          <a:custGeom>
            <a:avLst/>
            <a:gdLst/>
            <a:ahLst/>
            <a:cxnLst/>
            <a:rect r="r" b="b" t="t" l="l"/>
            <a:pathLst>
              <a:path h="2515133" w="1939796">
                <a:moveTo>
                  <a:pt x="0" y="0"/>
                </a:moveTo>
                <a:lnTo>
                  <a:pt x="1939796" y="0"/>
                </a:lnTo>
                <a:lnTo>
                  <a:pt x="1939796" y="2515133"/>
                </a:lnTo>
                <a:lnTo>
                  <a:pt x="0" y="25151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21575" y="4024907"/>
            <a:ext cx="2546644" cy="2698430"/>
          </a:xfrm>
          <a:custGeom>
            <a:avLst/>
            <a:gdLst/>
            <a:ahLst/>
            <a:cxnLst/>
            <a:rect r="r" b="b" t="t" l="l"/>
            <a:pathLst>
              <a:path h="2698430" w="2546644">
                <a:moveTo>
                  <a:pt x="0" y="0"/>
                </a:moveTo>
                <a:lnTo>
                  <a:pt x="2546643" y="0"/>
                </a:lnTo>
                <a:lnTo>
                  <a:pt x="2546643" y="2698431"/>
                </a:lnTo>
                <a:lnTo>
                  <a:pt x="0" y="26984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06465">
            <a:off x="9654637" y="3981201"/>
            <a:ext cx="2225191" cy="2785842"/>
          </a:xfrm>
          <a:custGeom>
            <a:avLst/>
            <a:gdLst/>
            <a:ahLst/>
            <a:cxnLst/>
            <a:rect r="r" b="b" t="t" l="l"/>
            <a:pathLst>
              <a:path h="2785842" w="2225191">
                <a:moveTo>
                  <a:pt x="0" y="0"/>
                </a:moveTo>
                <a:lnTo>
                  <a:pt x="2225191" y="0"/>
                </a:lnTo>
                <a:lnTo>
                  <a:pt x="2225191" y="2785842"/>
                </a:lnTo>
                <a:lnTo>
                  <a:pt x="0" y="278584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74273">
            <a:off x="13694657" y="4250851"/>
            <a:ext cx="2126750" cy="2585715"/>
          </a:xfrm>
          <a:custGeom>
            <a:avLst/>
            <a:gdLst/>
            <a:ahLst/>
            <a:cxnLst/>
            <a:rect r="r" b="b" t="t" l="l"/>
            <a:pathLst>
              <a:path h="2585715" w="2126750">
                <a:moveTo>
                  <a:pt x="0" y="0"/>
                </a:moveTo>
                <a:lnTo>
                  <a:pt x="2126751" y="0"/>
                </a:lnTo>
                <a:lnTo>
                  <a:pt x="2126751" y="2585715"/>
                </a:lnTo>
                <a:lnTo>
                  <a:pt x="0" y="258571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87691" y="5108910"/>
            <a:ext cx="1483643" cy="385747"/>
          </a:xfrm>
          <a:custGeom>
            <a:avLst/>
            <a:gdLst/>
            <a:ahLst/>
            <a:cxnLst/>
            <a:rect r="r" b="b" t="t" l="l"/>
            <a:pathLst>
              <a:path h="385747" w="1483643">
                <a:moveTo>
                  <a:pt x="0" y="0"/>
                </a:moveTo>
                <a:lnTo>
                  <a:pt x="1483642" y="0"/>
                </a:lnTo>
                <a:lnTo>
                  <a:pt x="1483642" y="385747"/>
                </a:lnTo>
                <a:lnTo>
                  <a:pt x="0" y="3857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2504" y="432935"/>
            <a:ext cx="3466683" cy="3063681"/>
          </a:xfrm>
          <a:custGeom>
            <a:avLst/>
            <a:gdLst/>
            <a:ahLst/>
            <a:cxnLst/>
            <a:rect r="r" b="b" t="t" l="l"/>
            <a:pathLst>
              <a:path h="3063681" w="3466683">
                <a:moveTo>
                  <a:pt x="0" y="0"/>
                </a:moveTo>
                <a:lnTo>
                  <a:pt x="3466683" y="0"/>
                </a:lnTo>
                <a:lnTo>
                  <a:pt x="3466683" y="3063681"/>
                </a:lnTo>
                <a:lnTo>
                  <a:pt x="0" y="306368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08835" y="2417813"/>
            <a:ext cx="1107033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Special Elite"/>
              </a:rPr>
              <a:t>SENAI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331975" y="6646986"/>
            <a:ext cx="8278716" cy="918182"/>
            <a:chOff x="0" y="0"/>
            <a:chExt cx="11038289" cy="122424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038289" cy="503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3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64207"/>
              <a:ext cx="11038289" cy="560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4"/>
                </a:lnSpc>
              </a:pPr>
              <a:r>
                <a:rPr lang="en-US" sz="2532">
                  <a:solidFill>
                    <a:srgbClr val="000000"/>
                  </a:solidFill>
                  <a:latin typeface="Bodoni FLF"/>
                </a:rPr>
                <a:t>Kaiki Santos, João Vitor Lima, Keren Stevaux, Júlio Botaccio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9"/>
          <a:srcRect l="0" t="0" r="0" b="0"/>
          <a:stretch>
            <a:fillRect/>
          </a:stretch>
        </p:blipFill>
        <p:spPr>
          <a:xfrm flipH="false" flipV="false" rot="3185990">
            <a:off x="13122343" y="6406670"/>
            <a:ext cx="3958623" cy="27710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606998" y="-767240"/>
            <a:ext cx="13090359" cy="11821480"/>
          </a:xfrm>
          <a:custGeom>
            <a:avLst/>
            <a:gdLst/>
            <a:ahLst/>
            <a:cxnLst/>
            <a:rect r="r" b="b" t="t" l="l"/>
            <a:pathLst>
              <a:path h="11821480" w="13090359">
                <a:moveTo>
                  <a:pt x="0" y="0"/>
                </a:moveTo>
                <a:lnTo>
                  <a:pt x="13090358" y="0"/>
                </a:lnTo>
                <a:lnTo>
                  <a:pt x="13090358" y="11821480"/>
                </a:lnTo>
                <a:lnTo>
                  <a:pt x="0" y="118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52" r="0" b="-71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77200" y="5019199"/>
            <a:ext cx="9182100" cy="248603"/>
            <a:chOff x="0" y="0"/>
            <a:chExt cx="12242800" cy="331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2394" y="43180"/>
              <a:ext cx="12136668" cy="246380"/>
            </a:xfrm>
            <a:custGeom>
              <a:avLst/>
              <a:gdLst/>
              <a:ahLst/>
              <a:cxnLst/>
              <a:rect r="r" b="b" t="t" l="l"/>
              <a:pathLst>
                <a:path h="246380" w="12136668">
                  <a:moveTo>
                    <a:pt x="21495" y="38100"/>
                  </a:moveTo>
                  <a:cubicBezTo>
                    <a:pt x="2548513" y="2540"/>
                    <a:pt x="4123028" y="0"/>
                    <a:pt x="4857892" y="7620"/>
                  </a:cubicBezTo>
                  <a:cubicBezTo>
                    <a:pt x="5244803" y="11430"/>
                    <a:pt x="5432886" y="16510"/>
                    <a:pt x="5743221" y="26670"/>
                  </a:cubicBezTo>
                  <a:cubicBezTo>
                    <a:pt x="6085799" y="38100"/>
                    <a:pt x="6435094" y="67310"/>
                    <a:pt x="6823350" y="76200"/>
                  </a:cubicBezTo>
                  <a:cubicBezTo>
                    <a:pt x="7276090" y="86360"/>
                    <a:pt x="7836306" y="68580"/>
                    <a:pt x="8293076" y="78740"/>
                  </a:cubicBezTo>
                  <a:cubicBezTo>
                    <a:pt x="8692080" y="87630"/>
                    <a:pt x="9026597" y="115570"/>
                    <a:pt x="9412165" y="127000"/>
                  </a:cubicBezTo>
                  <a:cubicBezTo>
                    <a:pt x="9824602" y="139700"/>
                    <a:pt x="10353920" y="135890"/>
                    <a:pt x="10693811" y="148590"/>
                  </a:cubicBezTo>
                  <a:cubicBezTo>
                    <a:pt x="10918166" y="156210"/>
                    <a:pt x="11056540" y="173990"/>
                    <a:pt x="11252683" y="179070"/>
                  </a:cubicBezTo>
                  <a:cubicBezTo>
                    <a:pt x="11470320" y="185420"/>
                    <a:pt x="11786030" y="171450"/>
                    <a:pt x="11940526" y="180340"/>
                  </a:cubicBezTo>
                  <a:cubicBezTo>
                    <a:pt x="12019789" y="184150"/>
                    <a:pt x="12092334" y="184150"/>
                    <a:pt x="12119203" y="199390"/>
                  </a:cubicBezTo>
                  <a:cubicBezTo>
                    <a:pt x="12129951" y="205740"/>
                    <a:pt x="12136668" y="215900"/>
                    <a:pt x="12136668" y="222250"/>
                  </a:cubicBezTo>
                  <a:cubicBezTo>
                    <a:pt x="12136668" y="227330"/>
                    <a:pt x="12129951" y="234950"/>
                    <a:pt x="12124577" y="236220"/>
                  </a:cubicBezTo>
                  <a:cubicBezTo>
                    <a:pt x="12117860" y="238760"/>
                    <a:pt x="12104426" y="234950"/>
                    <a:pt x="12100396" y="231140"/>
                  </a:cubicBezTo>
                  <a:cubicBezTo>
                    <a:pt x="12096364" y="227330"/>
                    <a:pt x="12095022" y="218440"/>
                    <a:pt x="12097709" y="213360"/>
                  </a:cubicBezTo>
                  <a:cubicBezTo>
                    <a:pt x="12100396" y="208280"/>
                    <a:pt x="12109799" y="199390"/>
                    <a:pt x="12116517" y="199390"/>
                  </a:cubicBezTo>
                  <a:cubicBezTo>
                    <a:pt x="12123233" y="199390"/>
                    <a:pt x="12136668" y="213360"/>
                    <a:pt x="12136668" y="219710"/>
                  </a:cubicBezTo>
                  <a:cubicBezTo>
                    <a:pt x="12136668" y="226060"/>
                    <a:pt x="12125921" y="233680"/>
                    <a:pt x="12113830" y="237490"/>
                  </a:cubicBezTo>
                  <a:cubicBezTo>
                    <a:pt x="12084274" y="246380"/>
                    <a:pt x="12017102" y="222250"/>
                    <a:pt x="11939183" y="218440"/>
                  </a:cubicBezTo>
                  <a:cubicBezTo>
                    <a:pt x="11786030" y="209550"/>
                    <a:pt x="11468977" y="223520"/>
                    <a:pt x="11251339" y="217170"/>
                  </a:cubicBezTo>
                  <a:cubicBezTo>
                    <a:pt x="11055196" y="212090"/>
                    <a:pt x="10918166" y="194310"/>
                    <a:pt x="10693811" y="186690"/>
                  </a:cubicBezTo>
                  <a:cubicBezTo>
                    <a:pt x="10353920" y="173990"/>
                    <a:pt x="9823258" y="177800"/>
                    <a:pt x="9410822" y="165100"/>
                  </a:cubicBezTo>
                  <a:cubicBezTo>
                    <a:pt x="9025253" y="153670"/>
                    <a:pt x="8690736" y="125730"/>
                    <a:pt x="8293076" y="116840"/>
                  </a:cubicBezTo>
                  <a:cubicBezTo>
                    <a:pt x="7836306" y="106680"/>
                    <a:pt x="7276090" y="124460"/>
                    <a:pt x="6823350" y="114300"/>
                  </a:cubicBezTo>
                  <a:cubicBezTo>
                    <a:pt x="6435095" y="105410"/>
                    <a:pt x="6085799" y="76200"/>
                    <a:pt x="5743221" y="64770"/>
                  </a:cubicBezTo>
                  <a:cubicBezTo>
                    <a:pt x="5432886" y="54610"/>
                    <a:pt x="5244804" y="49530"/>
                    <a:pt x="4857892" y="45720"/>
                  </a:cubicBezTo>
                  <a:cubicBezTo>
                    <a:pt x="4123028" y="38100"/>
                    <a:pt x="2549856" y="40640"/>
                    <a:pt x="1659153" y="48260"/>
                  </a:cubicBezTo>
                  <a:cubicBezTo>
                    <a:pt x="1021017" y="53340"/>
                    <a:pt x="112850" y="124460"/>
                    <a:pt x="16122" y="76200"/>
                  </a:cubicBezTo>
                  <a:cubicBezTo>
                    <a:pt x="4031" y="69850"/>
                    <a:pt x="0" y="60960"/>
                    <a:pt x="1344" y="54610"/>
                  </a:cubicBezTo>
                  <a:cubicBezTo>
                    <a:pt x="2687" y="48260"/>
                    <a:pt x="21495" y="38100"/>
                    <a:pt x="21495" y="38100"/>
                  </a:cubicBezTo>
                </a:path>
              </a:pathLst>
            </a:custGeom>
            <a:solidFill>
              <a:srgbClr val="A9886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077200" y="3633152"/>
            <a:ext cx="9182100" cy="248603"/>
            <a:chOff x="0" y="0"/>
            <a:chExt cx="12242800" cy="3314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2394" y="43180"/>
              <a:ext cx="12136668" cy="246380"/>
            </a:xfrm>
            <a:custGeom>
              <a:avLst/>
              <a:gdLst/>
              <a:ahLst/>
              <a:cxnLst/>
              <a:rect r="r" b="b" t="t" l="l"/>
              <a:pathLst>
                <a:path h="246380" w="12136668">
                  <a:moveTo>
                    <a:pt x="21495" y="38100"/>
                  </a:moveTo>
                  <a:cubicBezTo>
                    <a:pt x="2548513" y="2540"/>
                    <a:pt x="4123028" y="0"/>
                    <a:pt x="4857892" y="7620"/>
                  </a:cubicBezTo>
                  <a:cubicBezTo>
                    <a:pt x="5244803" y="11430"/>
                    <a:pt x="5432886" y="16510"/>
                    <a:pt x="5743221" y="26670"/>
                  </a:cubicBezTo>
                  <a:cubicBezTo>
                    <a:pt x="6085799" y="38100"/>
                    <a:pt x="6435094" y="67310"/>
                    <a:pt x="6823350" y="76200"/>
                  </a:cubicBezTo>
                  <a:cubicBezTo>
                    <a:pt x="7276090" y="86360"/>
                    <a:pt x="7836306" y="68580"/>
                    <a:pt x="8293076" y="78740"/>
                  </a:cubicBezTo>
                  <a:cubicBezTo>
                    <a:pt x="8692080" y="87630"/>
                    <a:pt x="9026597" y="115570"/>
                    <a:pt x="9412165" y="127000"/>
                  </a:cubicBezTo>
                  <a:cubicBezTo>
                    <a:pt x="9824602" y="139700"/>
                    <a:pt x="10353920" y="135890"/>
                    <a:pt x="10693811" y="148590"/>
                  </a:cubicBezTo>
                  <a:cubicBezTo>
                    <a:pt x="10918166" y="156210"/>
                    <a:pt x="11056540" y="173990"/>
                    <a:pt x="11252683" y="179070"/>
                  </a:cubicBezTo>
                  <a:cubicBezTo>
                    <a:pt x="11470320" y="185420"/>
                    <a:pt x="11786030" y="171450"/>
                    <a:pt x="11940526" y="180340"/>
                  </a:cubicBezTo>
                  <a:cubicBezTo>
                    <a:pt x="12019789" y="184150"/>
                    <a:pt x="12092334" y="184150"/>
                    <a:pt x="12119203" y="199390"/>
                  </a:cubicBezTo>
                  <a:cubicBezTo>
                    <a:pt x="12129951" y="205740"/>
                    <a:pt x="12136668" y="215900"/>
                    <a:pt x="12136668" y="222250"/>
                  </a:cubicBezTo>
                  <a:cubicBezTo>
                    <a:pt x="12136668" y="227330"/>
                    <a:pt x="12129951" y="234950"/>
                    <a:pt x="12124577" y="236220"/>
                  </a:cubicBezTo>
                  <a:cubicBezTo>
                    <a:pt x="12117860" y="238760"/>
                    <a:pt x="12104426" y="234950"/>
                    <a:pt x="12100396" y="231140"/>
                  </a:cubicBezTo>
                  <a:cubicBezTo>
                    <a:pt x="12096364" y="227330"/>
                    <a:pt x="12095022" y="218440"/>
                    <a:pt x="12097709" y="213360"/>
                  </a:cubicBezTo>
                  <a:cubicBezTo>
                    <a:pt x="12100396" y="208280"/>
                    <a:pt x="12109799" y="199390"/>
                    <a:pt x="12116517" y="199390"/>
                  </a:cubicBezTo>
                  <a:cubicBezTo>
                    <a:pt x="12123233" y="199390"/>
                    <a:pt x="12136668" y="213360"/>
                    <a:pt x="12136668" y="219710"/>
                  </a:cubicBezTo>
                  <a:cubicBezTo>
                    <a:pt x="12136668" y="226060"/>
                    <a:pt x="12125921" y="233680"/>
                    <a:pt x="12113830" y="237490"/>
                  </a:cubicBezTo>
                  <a:cubicBezTo>
                    <a:pt x="12084274" y="246380"/>
                    <a:pt x="12017102" y="222250"/>
                    <a:pt x="11939183" y="218440"/>
                  </a:cubicBezTo>
                  <a:cubicBezTo>
                    <a:pt x="11786030" y="209550"/>
                    <a:pt x="11468977" y="223520"/>
                    <a:pt x="11251339" y="217170"/>
                  </a:cubicBezTo>
                  <a:cubicBezTo>
                    <a:pt x="11055196" y="212090"/>
                    <a:pt x="10918166" y="194310"/>
                    <a:pt x="10693811" y="186690"/>
                  </a:cubicBezTo>
                  <a:cubicBezTo>
                    <a:pt x="10353920" y="173990"/>
                    <a:pt x="9823258" y="177800"/>
                    <a:pt x="9410822" y="165100"/>
                  </a:cubicBezTo>
                  <a:cubicBezTo>
                    <a:pt x="9025253" y="153670"/>
                    <a:pt x="8690736" y="125730"/>
                    <a:pt x="8293076" y="116840"/>
                  </a:cubicBezTo>
                  <a:cubicBezTo>
                    <a:pt x="7836306" y="106680"/>
                    <a:pt x="7276090" y="124460"/>
                    <a:pt x="6823350" y="114300"/>
                  </a:cubicBezTo>
                  <a:cubicBezTo>
                    <a:pt x="6435095" y="105410"/>
                    <a:pt x="6085799" y="76200"/>
                    <a:pt x="5743221" y="64770"/>
                  </a:cubicBezTo>
                  <a:cubicBezTo>
                    <a:pt x="5432886" y="54610"/>
                    <a:pt x="5244804" y="49530"/>
                    <a:pt x="4857892" y="45720"/>
                  </a:cubicBezTo>
                  <a:cubicBezTo>
                    <a:pt x="4123028" y="38100"/>
                    <a:pt x="2549856" y="40640"/>
                    <a:pt x="1659153" y="48260"/>
                  </a:cubicBezTo>
                  <a:cubicBezTo>
                    <a:pt x="1021017" y="53340"/>
                    <a:pt x="112850" y="124460"/>
                    <a:pt x="16122" y="76200"/>
                  </a:cubicBezTo>
                  <a:cubicBezTo>
                    <a:pt x="4031" y="69850"/>
                    <a:pt x="0" y="60960"/>
                    <a:pt x="1344" y="54610"/>
                  </a:cubicBezTo>
                  <a:cubicBezTo>
                    <a:pt x="2687" y="48260"/>
                    <a:pt x="21495" y="38100"/>
                    <a:pt x="21495" y="38100"/>
                  </a:cubicBezTo>
                </a:path>
              </a:pathLst>
            </a:custGeom>
            <a:solidFill>
              <a:srgbClr val="A9886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8077200" y="6405245"/>
            <a:ext cx="9182100" cy="248603"/>
            <a:chOff x="0" y="0"/>
            <a:chExt cx="12242800" cy="331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2394" y="43180"/>
              <a:ext cx="12136668" cy="246380"/>
            </a:xfrm>
            <a:custGeom>
              <a:avLst/>
              <a:gdLst/>
              <a:ahLst/>
              <a:cxnLst/>
              <a:rect r="r" b="b" t="t" l="l"/>
              <a:pathLst>
                <a:path h="246380" w="12136668">
                  <a:moveTo>
                    <a:pt x="21495" y="38100"/>
                  </a:moveTo>
                  <a:cubicBezTo>
                    <a:pt x="2548513" y="2540"/>
                    <a:pt x="4123028" y="0"/>
                    <a:pt x="4857892" y="7620"/>
                  </a:cubicBezTo>
                  <a:cubicBezTo>
                    <a:pt x="5244803" y="11430"/>
                    <a:pt x="5432886" y="16510"/>
                    <a:pt x="5743221" y="26670"/>
                  </a:cubicBezTo>
                  <a:cubicBezTo>
                    <a:pt x="6085799" y="38100"/>
                    <a:pt x="6435094" y="67310"/>
                    <a:pt x="6823350" y="76200"/>
                  </a:cubicBezTo>
                  <a:cubicBezTo>
                    <a:pt x="7276090" y="86360"/>
                    <a:pt x="7836306" y="68580"/>
                    <a:pt x="8293076" y="78740"/>
                  </a:cubicBezTo>
                  <a:cubicBezTo>
                    <a:pt x="8692080" y="87630"/>
                    <a:pt x="9026597" y="115570"/>
                    <a:pt x="9412165" y="127000"/>
                  </a:cubicBezTo>
                  <a:cubicBezTo>
                    <a:pt x="9824602" y="139700"/>
                    <a:pt x="10353920" y="135890"/>
                    <a:pt x="10693811" y="148590"/>
                  </a:cubicBezTo>
                  <a:cubicBezTo>
                    <a:pt x="10918166" y="156210"/>
                    <a:pt x="11056540" y="173990"/>
                    <a:pt x="11252683" y="179070"/>
                  </a:cubicBezTo>
                  <a:cubicBezTo>
                    <a:pt x="11470320" y="185420"/>
                    <a:pt x="11786030" y="171450"/>
                    <a:pt x="11940526" y="180340"/>
                  </a:cubicBezTo>
                  <a:cubicBezTo>
                    <a:pt x="12019789" y="184150"/>
                    <a:pt x="12092334" y="184150"/>
                    <a:pt x="12119203" y="199390"/>
                  </a:cubicBezTo>
                  <a:cubicBezTo>
                    <a:pt x="12129951" y="205740"/>
                    <a:pt x="12136668" y="215900"/>
                    <a:pt x="12136668" y="222250"/>
                  </a:cubicBezTo>
                  <a:cubicBezTo>
                    <a:pt x="12136668" y="227330"/>
                    <a:pt x="12129951" y="234950"/>
                    <a:pt x="12124577" y="236220"/>
                  </a:cubicBezTo>
                  <a:cubicBezTo>
                    <a:pt x="12117860" y="238760"/>
                    <a:pt x="12104426" y="234950"/>
                    <a:pt x="12100396" y="231140"/>
                  </a:cubicBezTo>
                  <a:cubicBezTo>
                    <a:pt x="12096364" y="227330"/>
                    <a:pt x="12095022" y="218440"/>
                    <a:pt x="12097709" y="213360"/>
                  </a:cubicBezTo>
                  <a:cubicBezTo>
                    <a:pt x="12100396" y="208280"/>
                    <a:pt x="12109799" y="199390"/>
                    <a:pt x="12116517" y="199390"/>
                  </a:cubicBezTo>
                  <a:cubicBezTo>
                    <a:pt x="12123233" y="199390"/>
                    <a:pt x="12136668" y="213360"/>
                    <a:pt x="12136668" y="219710"/>
                  </a:cubicBezTo>
                  <a:cubicBezTo>
                    <a:pt x="12136668" y="226060"/>
                    <a:pt x="12125921" y="233680"/>
                    <a:pt x="12113830" y="237490"/>
                  </a:cubicBezTo>
                  <a:cubicBezTo>
                    <a:pt x="12084274" y="246380"/>
                    <a:pt x="12017102" y="222250"/>
                    <a:pt x="11939183" y="218440"/>
                  </a:cubicBezTo>
                  <a:cubicBezTo>
                    <a:pt x="11786030" y="209550"/>
                    <a:pt x="11468977" y="223520"/>
                    <a:pt x="11251339" y="217170"/>
                  </a:cubicBezTo>
                  <a:cubicBezTo>
                    <a:pt x="11055196" y="212090"/>
                    <a:pt x="10918166" y="194310"/>
                    <a:pt x="10693811" y="186690"/>
                  </a:cubicBezTo>
                  <a:cubicBezTo>
                    <a:pt x="10353920" y="173990"/>
                    <a:pt x="9823258" y="177800"/>
                    <a:pt x="9410822" y="165100"/>
                  </a:cubicBezTo>
                  <a:cubicBezTo>
                    <a:pt x="9025253" y="153670"/>
                    <a:pt x="8690736" y="125730"/>
                    <a:pt x="8293076" y="116840"/>
                  </a:cubicBezTo>
                  <a:cubicBezTo>
                    <a:pt x="7836306" y="106680"/>
                    <a:pt x="7276090" y="124460"/>
                    <a:pt x="6823350" y="114300"/>
                  </a:cubicBezTo>
                  <a:cubicBezTo>
                    <a:pt x="6435095" y="105410"/>
                    <a:pt x="6085799" y="76200"/>
                    <a:pt x="5743221" y="64770"/>
                  </a:cubicBezTo>
                  <a:cubicBezTo>
                    <a:pt x="5432886" y="54610"/>
                    <a:pt x="5244804" y="49530"/>
                    <a:pt x="4857892" y="45720"/>
                  </a:cubicBezTo>
                  <a:cubicBezTo>
                    <a:pt x="4123028" y="38100"/>
                    <a:pt x="2549856" y="40640"/>
                    <a:pt x="1659153" y="48260"/>
                  </a:cubicBezTo>
                  <a:cubicBezTo>
                    <a:pt x="1021017" y="53340"/>
                    <a:pt x="112850" y="124460"/>
                    <a:pt x="16122" y="76200"/>
                  </a:cubicBezTo>
                  <a:cubicBezTo>
                    <a:pt x="4031" y="69850"/>
                    <a:pt x="0" y="60960"/>
                    <a:pt x="1344" y="54610"/>
                  </a:cubicBezTo>
                  <a:cubicBezTo>
                    <a:pt x="2687" y="48260"/>
                    <a:pt x="21495" y="38100"/>
                    <a:pt x="21495" y="38100"/>
                  </a:cubicBezTo>
                </a:path>
              </a:pathLst>
            </a:custGeom>
            <a:solidFill>
              <a:srgbClr val="A98865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562475"/>
            <a:ext cx="457829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Special Elite"/>
              </a:rPr>
              <a:t>tópicos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5518388"/>
            <a:ext cx="3707130" cy="650557"/>
            <a:chOff x="0" y="0"/>
            <a:chExt cx="4942840" cy="8674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20320"/>
              <a:ext cx="4848860" cy="798830"/>
            </a:xfrm>
            <a:custGeom>
              <a:avLst/>
              <a:gdLst/>
              <a:ahLst/>
              <a:cxnLst/>
              <a:rect r="r" b="b" t="t" l="l"/>
              <a:pathLst>
                <a:path h="798830" w="4848860">
                  <a:moveTo>
                    <a:pt x="20320" y="261620"/>
                  </a:moveTo>
                  <a:cubicBezTo>
                    <a:pt x="591820" y="248920"/>
                    <a:pt x="899160" y="195580"/>
                    <a:pt x="1272540" y="165100"/>
                  </a:cubicBezTo>
                  <a:cubicBezTo>
                    <a:pt x="1864360" y="116840"/>
                    <a:pt x="2938780" y="48260"/>
                    <a:pt x="3569970" y="30480"/>
                  </a:cubicBezTo>
                  <a:cubicBezTo>
                    <a:pt x="4013200" y="17780"/>
                    <a:pt x="4518660" y="0"/>
                    <a:pt x="4700270" y="34290"/>
                  </a:cubicBezTo>
                  <a:cubicBezTo>
                    <a:pt x="4761230" y="45720"/>
                    <a:pt x="4796790" y="66040"/>
                    <a:pt x="4817110" y="80010"/>
                  </a:cubicBezTo>
                  <a:cubicBezTo>
                    <a:pt x="4826000" y="86360"/>
                    <a:pt x="4829810" y="88900"/>
                    <a:pt x="4833620" y="97790"/>
                  </a:cubicBezTo>
                  <a:cubicBezTo>
                    <a:pt x="4839970" y="110490"/>
                    <a:pt x="4848860" y="137160"/>
                    <a:pt x="4842510" y="154940"/>
                  </a:cubicBezTo>
                  <a:cubicBezTo>
                    <a:pt x="4834890" y="177800"/>
                    <a:pt x="4805680" y="199390"/>
                    <a:pt x="4775200" y="215900"/>
                  </a:cubicBezTo>
                  <a:cubicBezTo>
                    <a:pt x="4733290" y="238760"/>
                    <a:pt x="4681220" y="251460"/>
                    <a:pt x="4606290" y="265430"/>
                  </a:cubicBezTo>
                  <a:cubicBezTo>
                    <a:pt x="4464050" y="292100"/>
                    <a:pt x="4157980" y="298450"/>
                    <a:pt x="3976370" y="322580"/>
                  </a:cubicBezTo>
                  <a:cubicBezTo>
                    <a:pt x="3835400" y="341630"/>
                    <a:pt x="3737610" y="356870"/>
                    <a:pt x="3604260" y="389890"/>
                  </a:cubicBezTo>
                  <a:cubicBezTo>
                    <a:pt x="3442970" y="429260"/>
                    <a:pt x="3215640" y="502920"/>
                    <a:pt x="3081020" y="556260"/>
                  </a:cubicBezTo>
                  <a:cubicBezTo>
                    <a:pt x="2993390" y="590550"/>
                    <a:pt x="2910840" y="623570"/>
                    <a:pt x="2867660" y="656590"/>
                  </a:cubicBezTo>
                  <a:cubicBezTo>
                    <a:pt x="2844800" y="674370"/>
                    <a:pt x="2825750" y="694690"/>
                    <a:pt x="2821940" y="708660"/>
                  </a:cubicBezTo>
                  <a:cubicBezTo>
                    <a:pt x="2819400" y="716280"/>
                    <a:pt x="2820670" y="723900"/>
                    <a:pt x="2827020" y="730250"/>
                  </a:cubicBezTo>
                  <a:cubicBezTo>
                    <a:pt x="2842260" y="744220"/>
                    <a:pt x="2903220" y="748030"/>
                    <a:pt x="2946400" y="753110"/>
                  </a:cubicBezTo>
                  <a:cubicBezTo>
                    <a:pt x="2995930" y="758190"/>
                    <a:pt x="3037840" y="760730"/>
                    <a:pt x="3107690" y="758190"/>
                  </a:cubicBezTo>
                  <a:cubicBezTo>
                    <a:pt x="3237230" y="753110"/>
                    <a:pt x="3520440" y="706120"/>
                    <a:pt x="3665220" y="695960"/>
                  </a:cubicBezTo>
                  <a:cubicBezTo>
                    <a:pt x="3756660" y="689610"/>
                    <a:pt x="3820160" y="689610"/>
                    <a:pt x="3891280" y="689610"/>
                  </a:cubicBezTo>
                  <a:cubicBezTo>
                    <a:pt x="3953510" y="689610"/>
                    <a:pt x="4039870" y="683260"/>
                    <a:pt x="4066540" y="697230"/>
                  </a:cubicBezTo>
                  <a:cubicBezTo>
                    <a:pt x="4077970" y="702310"/>
                    <a:pt x="4084320" y="712470"/>
                    <a:pt x="4084320" y="718820"/>
                  </a:cubicBezTo>
                  <a:cubicBezTo>
                    <a:pt x="4084320" y="723900"/>
                    <a:pt x="4077970" y="732790"/>
                    <a:pt x="4072890" y="734060"/>
                  </a:cubicBezTo>
                  <a:cubicBezTo>
                    <a:pt x="4066540" y="735330"/>
                    <a:pt x="4047490" y="725170"/>
                    <a:pt x="4046220" y="718820"/>
                  </a:cubicBezTo>
                  <a:cubicBezTo>
                    <a:pt x="4044950" y="712470"/>
                    <a:pt x="4057650" y="697230"/>
                    <a:pt x="4064000" y="697230"/>
                  </a:cubicBezTo>
                  <a:cubicBezTo>
                    <a:pt x="4070350" y="697230"/>
                    <a:pt x="4084320" y="711200"/>
                    <a:pt x="4084320" y="717550"/>
                  </a:cubicBezTo>
                  <a:cubicBezTo>
                    <a:pt x="4084320" y="723900"/>
                    <a:pt x="4079240" y="730250"/>
                    <a:pt x="4069080" y="735330"/>
                  </a:cubicBezTo>
                  <a:cubicBezTo>
                    <a:pt x="4025900" y="754380"/>
                    <a:pt x="3813810" y="726440"/>
                    <a:pt x="3669030" y="734060"/>
                  </a:cubicBezTo>
                  <a:cubicBezTo>
                    <a:pt x="3497580" y="742950"/>
                    <a:pt x="3255010" y="792480"/>
                    <a:pt x="3106420" y="796290"/>
                  </a:cubicBezTo>
                  <a:cubicBezTo>
                    <a:pt x="3009900" y="798830"/>
                    <a:pt x="2921000" y="793750"/>
                    <a:pt x="2866390" y="781050"/>
                  </a:cubicBezTo>
                  <a:cubicBezTo>
                    <a:pt x="2837180" y="774700"/>
                    <a:pt x="2814320" y="767080"/>
                    <a:pt x="2800350" y="754380"/>
                  </a:cubicBezTo>
                  <a:cubicBezTo>
                    <a:pt x="2790190" y="745490"/>
                    <a:pt x="2782570" y="732790"/>
                    <a:pt x="2781300" y="721360"/>
                  </a:cubicBezTo>
                  <a:cubicBezTo>
                    <a:pt x="2780030" y="711200"/>
                    <a:pt x="2782570" y="699770"/>
                    <a:pt x="2788920" y="688340"/>
                  </a:cubicBezTo>
                  <a:cubicBezTo>
                    <a:pt x="2799080" y="669290"/>
                    <a:pt x="2827020" y="641350"/>
                    <a:pt x="2848610" y="624840"/>
                  </a:cubicBezTo>
                  <a:cubicBezTo>
                    <a:pt x="2867660" y="609600"/>
                    <a:pt x="2879090" y="603250"/>
                    <a:pt x="2910840" y="588010"/>
                  </a:cubicBezTo>
                  <a:cubicBezTo>
                    <a:pt x="2995930" y="547370"/>
                    <a:pt x="3253740" y="452120"/>
                    <a:pt x="3398520" y="406400"/>
                  </a:cubicBezTo>
                  <a:cubicBezTo>
                    <a:pt x="3512820" y="370840"/>
                    <a:pt x="3609340" y="345440"/>
                    <a:pt x="3709670" y="325120"/>
                  </a:cubicBezTo>
                  <a:cubicBezTo>
                    <a:pt x="3801110" y="306070"/>
                    <a:pt x="3873500" y="295910"/>
                    <a:pt x="3973830" y="284480"/>
                  </a:cubicBezTo>
                  <a:cubicBezTo>
                    <a:pt x="4103370" y="270510"/>
                    <a:pt x="4293870" y="267970"/>
                    <a:pt x="4422140" y="252730"/>
                  </a:cubicBezTo>
                  <a:cubicBezTo>
                    <a:pt x="4519930" y="241300"/>
                    <a:pt x="4616450" y="226060"/>
                    <a:pt x="4677410" y="210820"/>
                  </a:cubicBezTo>
                  <a:cubicBezTo>
                    <a:pt x="4711700" y="201930"/>
                    <a:pt x="4735830" y="194310"/>
                    <a:pt x="4756150" y="184150"/>
                  </a:cubicBezTo>
                  <a:cubicBezTo>
                    <a:pt x="4771390" y="176530"/>
                    <a:pt x="4785360" y="170180"/>
                    <a:pt x="4792980" y="161290"/>
                  </a:cubicBezTo>
                  <a:cubicBezTo>
                    <a:pt x="4799330" y="153670"/>
                    <a:pt x="4805680" y="144780"/>
                    <a:pt x="4804410" y="135890"/>
                  </a:cubicBezTo>
                  <a:cubicBezTo>
                    <a:pt x="4803140" y="124460"/>
                    <a:pt x="4789170" y="106680"/>
                    <a:pt x="4775200" y="96520"/>
                  </a:cubicBezTo>
                  <a:cubicBezTo>
                    <a:pt x="4756150" y="83820"/>
                    <a:pt x="4738370" y="78740"/>
                    <a:pt x="4696460" y="72390"/>
                  </a:cubicBezTo>
                  <a:cubicBezTo>
                    <a:pt x="4540250" y="48260"/>
                    <a:pt x="3937000" y="59690"/>
                    <a:pt x="3571240" y="68580"/>
                  </a:cubicBezTo>
                  <a:cubicBezTo>
                    <a:pt x="3220720" y="76200"/>
                    <a:pt x="2905760" y="99060"/>
                    <a:pt x="2545080" y="119380"/>
                  </a:cubicBezTo>
                  <a:cubicBezTo>
                    <a:pt x="2145030" y="142240"/>
                    <a:pt x="1664970" y="170180"/>
                    <a:pt x="1276350" y="203200"/>
                  </a:cubicBezTo>
                  <a:cubicBezTo>
                    <a:pt x="946150" y="231140"/>
                    <a:pt x="593090" y="287020"/>
                    <a:pt x="360680" y="299720"/>
                  </a:cubicBezTo>
                  <a:cubicBezTo>
                    <a:pt x="218440" y="307340"/>
                    <a:pt x="53340" y="320040"/>
                    <a:pt x="15240" y="299720"/>
                  </a:cubicBezTo>
                  <a:cubicBezTo>
                    <a:pt x="5080" y="294640"/>
                    <a:pt x="0" y="284480"/>
                    <a:pt x="1270" y="278130"/>
                  </a:cubicBezTo>
                  <a:cubicBezTo>
                    <a:pt x="2540" y="271780"/>
                    <a:pt x="20320" y="261620"/>
                    <a:pt x="20320" y="261620"/>
                  </a:cubicBezTo>
                </a:path>
              </a:pathLst>
            </a:custGeom>
            <a:solidFill>
              <a:srgbClr val="A98865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289522" y="6020276"/>
            <a:ext cx="5260261" cy="4648756"/>
          </a:xfrm>
          <a:custGeom>
            <a:avLst/>
            <a:gdLst/>
            <a:ahLst/>
            <a:cxnLst/>
            <a:rect r="r" b="b" t="t" l="l"/>
            <a:pathLst>
              <a:path h="4648756" w="5260261">
                <a:moveTo>
                  <a:pt x="0" y="0"/>
                </a:moveTo>
                <a:lnTo>
                  <a:pt x="5260261" y="0"/>
                </a:lnTo>
                <a:lnTo>
                  <a:pt x="5260261" y="4648756"/>
                </a:lnTo>
                <a:lnTo>
                  <a:pt x="0" y="4648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77200" y="2651045"/>
            <a:ext cx="918210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spc="-41">
                <a:solidFill>
                  <a:srgbClr val="000000"/>
                </a:solidFill>
                <a:latin typeface="Anca Coder"/>
              </a:rPr>
              <a:t>história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77200" y="4037092"/>
            <a:ext cx="918210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-41">
                <a:solidFill>
                  <a:srgbClr val="000000"/>
                </a:solidFill>
                <a:latin typeface="Anca Coder"/>
              </a:rPr>
              <a:t>características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77200" y="5423138"/>
            <a:ext cx="918210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-41">
                <a:solidFill>
                  <a:srgbClr val="000000"/>
                </a:solidFill>
                <a:latin typeface="Anca Coder"/>
              </a:rPr>
              <a:t>sistemas derivados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7669" y="-767240"/>
            <a:ext cx="13090359" cy="11821480"/>
          </a:xfrm>
          <a:custGeom>
            <a:avLst/>
            <a:gdLst/>
            <a:ahLst/>
            <a:cxnLst/>
            <a:rect r="r" b="b" t="t" l="l"/>
            <a:pathLst>
              <a:path h="11821480" w="13090359">
                <a:moveTo>
                  <a:pt x="0" y="0"/>
                </a:moveTo>
                <a:lnTo>
                  <a:pt x="13090359" y="0"/>
                </a:lnTo>
                <a:lnTo>
                  <a:pt x="13090359" y="11821480"/>
                </a:lnTo>
                <a:lnTo>
                  <a:pt x="0" y="118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52" r="0" b="-71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9945" y="1019175"/>
            <a:ext cx="44410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Special Elite"/>
              </a:rPr>
              <a:t>História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387" y="5086842"/>
            <a:ext cx="16078913" cy="142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822"/>
              </a:lnSpc>
              <a:spcBef>
                <a:spcPct val="0"/>
              </a:spcBef>
            </a:pPr>
            <a:r>
              <a:rPr lang="en-US" sz="2730" spc="-27">
                <a:solidFill>
                  <a:srgbClr val="000000"/>
                </a:solidFill>
                <a:latin typeface="Anca Coder"/>
              </a:rPr>
              <a:t>O MS-DOS 4, lançado em julho de 1988, foi seguido pelo DR DOS 5.0 em maio de 1990. O MS-DOS 5.0 veio em abril de 1991 e o DR DOS 6.0 foi lançado em junho seguinte.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7803" y="2920365"/>
            <a:ext cx="13205283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-27">
                <a:solidFill>
                  <a:srgbClr val="000000"/>
                </a:solidFill>
                <a:latin typeface="Anca Coder"/>
              </a:rPr>
              <a:t>A Microsoft criou o IBM PC DOS para a IBM. Ele e o MS-DOS eram produtos idênticos que eventualmente divergiram a partir do MS-DOS versão 6.0.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0193" y="7364730"/>
            <a:ext cx="1725930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-27">
                <a:solidFill>
                  <a:srgbClr val="000000"/>
                </a:solidFill>
                <a:latin typeface="Anca Coder"/>
              </a:rPr>
              <a:t>O controle da plataforma Windows pela Microsoft e suas práticas de programação que intencionalmente faziam o Windows parecer que funcionava mal em versões concorrentes do DOS, prejudicaram a capacidade de outros fabricantes de DOS de continuar a competir com o MS-DOS.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13592">
            <a:off x="12116528" y="949641"/>
            <a:ext cx="2891566" cy="1051478"/>
          </a:xfrm>
          <a:custGeom>
            <a:avLst/>
            <a:gdLst/>
            <a:ahLst/>
            <a:cxnLst/>
            <a:rect r="r" b="b" t="t" l="l"/>
            <a:pathLst>
              <a:path h="1051478" w="2891566">
                <a:moveTo>
                  <a:pt x="0" y="0"/>
                </a:moveTo>
                <a:lnTo>
                  <a:pt x="2891566" y="0"/>
                </a:lnTo>
                <a:lnTo>
                  <a:pt x="2891566" y="1051479"/>
                </a:lnTo>
                <a:lnTo>
                  <a:pt x="0" y="105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74989" y="2323483"/>
            <a:ext cx="7938022" cy="375173"/>
            <a:chOff x="0" y="0"/>
            <a:chExt cx="4794250" cy="226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19553"/>
              <a:ext cx="4695190" cy="189783"/>
            </a:xfrm>
            <a:custGeom>
              <a:avLst/>
              <a:gdLst/>
              <a:ahLst/>
              <a:cxnLst/>
              <a:rect r="r" b="b" t="t" l="l"/>
              <a:pathLst>
                <a:path h="189783" w="4695190">
                  <a:moveTo>
                    <a:pt x="17780" y="126522"/>
                  </a:moveTo>
                  <a:cubicBezTo>
                    <a:pt x="1475740" y="104669"/>
                    <a:pt x="2406650" y="56360"/>
                    <a:pt x="3073400" y="41408"/>
                  </a:cubicBezTo>
                  <a:cubicBezTo>
                    <a:pt x="3647440" y="28755"/>
                    <a:pt x="4573270" y="0"/>
                    <a:pt x="4674870" y="26455"/>
                  </a:cubicBezTo>
                  <a:cubicBezTo>
                    <a:pt x="4686300" y="29906"/>
                    <a:pt x="4691380" y="32206"/>
                    <a:pt x="4692650" y="36807"/>
                  </a:cubicBezTo>
                  <a:cubicBezTo>
                    <a:pt x="4693920" y="42558"/>
                    <a:pt x="4681220" y="59811"/>
                    <a:pt x="4674870" y="60961"/>
                  </a:cubicBezTo>
                  <a:cubicBezTo>
                    <a:pt x="4668520" y="62111"/>
                    <a:pt x="4658360" y="52910"/>
                    <a:pt x="4655820" y="47159"/>
                  </a:cubicBezTo>
                  <a:cubicBezTo>
                    <a:pt x="4654550" y="42558"/>
                    <a:pt x="4657090" y="33356"/>
                    <a:pt x="4660900" y="31056"/>
                  </a:cubicBezTo>
                  <a:cubicBezTo>
                    <a:pt x="4665980" y="27605"/>
                    <a:pt x="4687570" y="31056"/>
                    <a:pt x="4691380" y="35657"/>
                  </a:cubicBezTo>
                  <a:cubicBezTo>
                    <a:pt x="4695190" y="40257"/>
                    <a:pt x="4690110" y="52910"/>
                    <a:pt x="4686300" y="56360"/>
                  </a:cubicBezTo>
                  <a:cubicBezTo>
                    <a:pt x="4682490" y="59811"/>
                    <a:pt x="4673600" y="60961"/>
                    <a:pt x="4668520" y="59811"/>
                  </a:cubicBezTo>
                  <a:cubicBezTo>
                    <a:pt x="4663440" y="58661"/>
                    <a:pt x="4657090" y="52910"/>
                    <a:pt x="4655820" y="48309"/>
                  </a:cubicBezTo>
                  <a:cubicBezTo>
                    <a:pt x="4654550" y="42558"/>
                    <a:pt x="4658360" y="32206"/>
                    <a:pt x="4663440" y="28755"/>
                  </a:cubicBezTo>
                  <a:cubicBezTo>
                    <a:pt x="4668520" y="25305"/>
                    <a:pt x="4681220" y="26455"/>
                    <a:pt x="4686300" y="29906"/>
                  </a:cubicBezTo>
                  <a:cubicBezTo>
                    <a:pt x="4691380" y="33356"/>
                    <a:pt x="4695190" y="43708"/>
                    <a:pt x="4692650" y="49459"/>
                  </a:cubicBezTo>
                  <a:cubicBezTo>
                    <a:pt x="4688840" y="57510"/>
                    <a:pt x="4678680" y="63261"/>
                    <a:pt x="4655820" y="69012"/>
                  </a:cubicBezTo>
                  <a:cubicBezTo>
                    <a:pt x="4517390" y="103518"/>
                    <a:pt x="3642360" y="64412"/>
                    <a:pt x="3074670" y="75914"/>
                  </a:cubicBezTo>
                  <a:cubicBezTo>
                    <a:pt x="2410460" y="88566"/>
                    <a:pt x="1477010" y="139175"/>
                    <a:pt x="911860" y="151827"/>
                  </a:cubicBezTo>
                  <a:cubicBezTo>
                    <a:pt x="548640" y="159878"/>
                    <a:pt x="87630" y="189783"/>
                    <a:pt x="16510" y="161028"/>
                  </a:cubicBezTo>
                  <a:cubicBezTo>
                    <a:pt x="5080" y="156428"/>
                    <a:pt x="0" y="149526"/>
                    <a:pt x="0" y="143775"/>
                  </a:cubicBezTo>
                  <a:cubicBezTo>
                    <a:pt x="0" y="138024"/>
                    <a:pt x="17780" y="126522"/>
                    <a:pt x="17780" y="126522"/>
                  </a:cubicBezTo>
                </a:path>
              </a:pathLst>
            </a:custGeom>
            <a:solidFill>
              <a:srgbClr val="C29554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725689" y="1333341"/>
            <a:ext cx="8836622" cy="124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5"/>
              </a:lnSpc>
              <a:spcBef>
                <a:spcPct val="0"/>
              </a:spcBef>
            </a:pPr>
            <a:r>
              <a:rPr lang="en-US" sz="8146">
                <a:solidFill>
                  <a:srgbClr val="000000"/>
                </a:solidFill>
                <a:latin typeface="Special Elite"/>
              </a:rPr>
              <a:t>características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4679" y="2822481"/>
            <a:ext cx="5500005" cy="3634475"/>
          </a:xfrm>
          <a:custGeom>
            <a:avLst/>
            <a:gdLst/>
            <a:ahLst/>
            <a:cxnLst/>
            <a:rect r="r" b="b" t="t" l="l"/>
            <a:pathLst>
              <a:path h="3634475" w="5500005">
                <a:moveTo>
                  <a:pt x="0" y="0"/>
                </a:moveTo>
                <a:lnTo>
                  <a:pt x="5500005" y="0"/>
                </a:lnTo>
                <a:lnTo>
                  <a:pt x="5500005" y="3634474"/>
                </a:lnTo>
                <a:lnTo>
                  <a:pt x="0" y="3634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48" t="0" r="-2424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6534" y="3302408"/>
            <a:ext cx="5296294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Anca Coder"/>
              </a:rPr>
              <a:t>MS-DOS é uma revolução de MicroSoft Disk Operating System (sistema operacional em disco da Microsoft).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46965" y="2950761"/>
            <a:ext cx="8111084" cy="3382370"/>
          </a:xfrm>
          <a:custGeom>
            <a:avLst/>
            <a:gdLst/>
            <a:ahLst/>
            <a:cxnLst/>
            <a:rect r="r" b="b" t="t" l="l"/>
            <a:pathLst>
              <a:path h="3382370" w="8111084">
                <a:moveTo>
                  <a:pt x="0" y="0"/>
                </a:moveTo>
                <a:lnTo>
                  <a:pt x="8111084" y="0"/>
                </a:lnTo>
                <a:lnTo>
                  <a:pt x="8111084" y="3382369"/>
                </a:lnTo>
                <a:lnTo>
                  <a:pt x="0" y="3382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56" r="0" b="-33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14488" y="3013823"/>
            <a:ext cx="7976037" cy="29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2405">
                <a:solidFill>
                  <a:srgbClr val="000000"/>
                </a:solidFill>
                <a:latin typeface="Anca Coder"/>
              </a:rPr>
              <a:t>O primeiro nível é um sistema de gerenciamento de hardware. Nesta capacidade, o MS-DOS capta o caractere digitado no teclado, codifica-o de forma que a CPU possa entender e, então, exibe-o no monitor de uma forma que o usuário possa entender.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7865" y="6647455"/>
            <a:ext cx="14480184" cy="324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75"/>
              </a:lnSpc>
              <a:spcBef>
                <a:spcPct val="0"/>
              </a:spcBef>
            </a:pPr>
            <a:r>
              <a:rPr lang="en-US" sz="2625" spc="-26">
                <a:solidFill>
                  <a:srgbClr val="000000"/>
                </a:solidFill>
                <a:latin typeface="Anca Coder"/>
              </a:rPr>
              <a:t>O segundo nível no qual o MS-DOS opera é a função utilitária. Nesta capacidade, o MS-DOS executa comandos, o que lhe permite interagir diretamente com o computador. O sistema operacional MS-DOS é responsável pela comunicação entre o usuário e o computador, recebendo ordens do usuário e enviando as respostas através do vídeo. Para que haja esta comunicação, o DOS utiliza uma linguagem própria denominada linguagem de controle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4312453" y="-864760"/>
            <a:ext cx="9663094" cy="12016520"/>
          </a:xfrm>
          <a:custGeom>
            <a:avLst/>
            <a:gdLst/>
            <a:ahLst/>
            <a:cxnLst/>
            <a:rect r="r" b="b" t="t" l="l"/>
            <a:pathLst>
              <a:path h="12016520" w="9663094">
                <a:moveTo>
                  <a:pt x="0" y="0"/>
                </a:moveTo>
                <a:lnTo>
                  <a:pt x="9663094" y="0"/>
                </a:lnTo>
                <a:lnTo>
                  <a:pt x="9663094" y="12016520"/>
                </a:lnTo>
                <a:lnTo>
                  <a:pt x="0" y="1201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803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5993" y="-1112011"/>
            <a:ext cx="6176014" cy="3406480"/>
          </a:xfrm>
          <a:custGeom>
            <a:avLst/>
            <a:gdLst/>
            <a:ahLst/>
            <a:cxnLst/>
            <a:rect r="r" b="b" t="t" l="l"/>
            <a:pathLst>
              <a:path h="3406480" w="6176014">
                <a:moveTo>
                  <a:pt x="0" y="0"/>
                </a:moveTo>
                <a:lnTo>
                  <a:pt x="6176014" y="0"/>
                </a:lnTo>
                <a:lnTo>
                  <a:pt x="6176014" y="3406480"/>
                </a:lnTo>
                <a:lnTo>
                  <a:pt x="0" y="3406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07" t="0" r="-202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70517" y="-1348908"/>
            <a:ext cx="12354112" cy="4455581"/>
          </a:xfrm>
          <a:custGeom>
            <a:avLst/>
            <a:gdLst/>
            <a:ahLst/>
            <a:cxnLst/>
            <a:rect r="r" b="b" t="t" l="l"/>
            <a:pathLst>
              <a:path h="4455581" w="12354112">
                <a:moveTo>
                  <a:pt x="0" y="0"/>
                </a:moveTo>
                <a:lnTo>
                  <a:pt x="12354112" y="0"/>
                </a:lnTo>
                <a:lnTo>
                  <a:pt x="12354112" y="4455581"/>
                </a:lnTo>
                <a:lnTo>
                  <a:pt x="0" y="445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3987">
            <a:off x="5359132" y="8550394"/>
            <a:ext cx="16230600" cy="5518404"/>
          </a:xfrm>
          <a:custGeom>
            <a:avLst/>
            <a:gdLst/>
            <a:ahLst/>
            <a:cxnLst/>
            <a:rect r="r" b="b" t="t" l="l"/>
            <a:pathLst>
              <a:path h="5518404" w="16230600">
                <a:moveTo>
                  <a:pt x="0" y="0"/>
                </a:moveTo>
                <a:lnTo>
                  <a:pt x="16230600" y="0"/>
                </a:lnTo>
                <a:lnTo>
                  <a:pt x="16230600" y="5518404"/>
                </a:lnTo>
                <a:lnTo>
                  <a:pt x="0" y="5518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1452" y="-1383583"/>
            <a:ext cx="3145219" cy="3391072"/>
          </a:xfrm>
          <a:custGeom>
            <a:avLst/>
            <a:gdLst/>
            <a:ahLst/>
            <a:cxnLst/>
            <a:rect r="r" b="b" t="t" l="l"/>
            <a:pathLst>
              <a:path h="3391072" w="3145219">
                <a:moveTo>
                  <a:pt x="0" y="0"/>
                </a:moveTo>
                <a:lnTo>
                  <a:pt x="3145219" y="0"/>
                </a:lnTo>
                <a:lnTo>
                  <a:pt x="3145219" y="3391072"/>
                </a:lnTo>
                <a:lnTo>
                  <a:pt x="0" y="3391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0137" y="5086350"/>
            <a:ext cx="11357730" cy="232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97"/>
              </a:lnSpc>
              <a:spcBef>
                <a:spcPct val="0"/>
              </a:spcBef>
            </a:pPr>
            <a:r>
              <a:rPr lang="en-US" sz="2641" spc="-26">
                <a:solidFill>
                  <a:srgbClr val="000000"/>
                </a:solidFill>
                <a:latin typeface="Anca Coder Italics"/>
              </a:rPr>
              <a:t>O primeiro sistema operativo foi o PC-DOS, foi desenvolvido originalmente por Bill Gates para a IBM. Mais depois, Bill Gates comprou os direitos para lançar uma nova versão, o chamado MS-DOS que era o sistema operativo standard dos PCs compatíveis IBM.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6971" y="107357"/>
            <a:ext cx="541405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Special Elite"/>
              </a:rPr>
              <a:t>sistema derivados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0519" y="2495975"/>
            <a:ext cx="10946962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nca Coder"/>
              </a:rPr>
              <a:t>O MS-DOS foi adquirido à necessidade da Microsoft em atender um sistema operacional feito pela IBM na ocasião, foi licenciado para ao IBM ainda no ano de 1981 e se tornou o sistema de base para a maioria dos computadores pessoais.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0137" y="8066224"/>
            <a:ext cx="11357730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Anca Coder"/>
              </a:rPr>
              <a:t>As primeiras versões do DOS eram bastante simples e tinham muitas semelhanças com o sistema operativo CP/M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9210" y="-721789"/>
            <a:ext cx="14102098" cy="11730577"/>
          </a:xfrm>
          <a:custGeom>
            <a:avLst/>
            <a:gdLst/>
            <a:ahLst/>
            <a:cxnLst/>
            <a:rect r="r" b="b" t="t" l="l"/>
            <a:pathLst>
              <a:path h="11730577" w="14102098">
                <a:moveTo>
                  <a:pt x="0" y="0"/>
                </a:moveTo>
                <a:lnTo>
                  <a:pt x="14102099" y="0"/>
                </a:lnTo>
                <a:lnTo>
                  <a:pt x="14102099" y="11730578"/>
                </a:lnTo>
                <a:lnTo>
                  <a:pt x="0" y="117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47" r="0" b="-120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440" y="4470709"/>
            <a:ext cx="7254768" cy="133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445"/>
              </a:lnSpc>
              <a:spcBef>
                <a:spcPct val="0"/>
              </a:spcBef>
            </a:pPr>
            <a:r>
              <a:rPr lang="en-US" sz="8704">
                <a:solidFill>
                  <a:srgbClr val="000000"/>
                </a:solidFill>
                <a:latin typeface="Special Elite"/>
              </a:rPr>
              <a:t>Fontes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973900" y="1188244"/>
          <a:ext cx="10312718" cy="7910513"/>
        </p:xfrm>
        <a:graphic>
          <a:graphicData uri="http://schemas.openxmlformats.org/drawingml/2006/table">
            <a:tbl>
              <a:tblPr/>
              <a:tblGrid>
                <a:gridCol w="10312718"/>
              </a:tblGrid>
              <a:tr h="1453764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Special Elite"/>
                        </a:rPr>
                        <a:t>https://brasilescola.uol.com.br/informatica/ms-dos.htm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https://www.inf.ufsc.br/~j.barreto/cca/sisop/msdos.html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https://pt.wikipedia.org/wiki/MS-DOS#:~:text=A%20Microsoft%20criou%20o%20IBM,do%20MS%2DDOS%20vers%C3%A3o%206.0.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https://www.infopedia.pt/artigos/$ms-dos#:~:text=O%20primeiro%20sistema%20operativo%20para,standard%20dos%20PCs%20compat%C3%ADveis%20IBM.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295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76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Special Elite"/>
                        </a:rPr>
                        <a:t>https://brasilescola.uol.com.br/informatica/ms-dos.htm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https://www.inf.ufsc.br/~j.barreto/cca/sisop/msdos.html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https://pt.wikipedia.org/wiki/MS-DOS#:~:text=A%20Microsoft%20criou%20o%20IBM,do%20MS%2DDOS%20vers%C3%A3o%206.0.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https://www.infopedia.pt/artigos/$ms-dos#:~:text=O%20primeiro%20sistema%20operativo%20para,standard%20dos%20PCs%20compat%C3%ADveis%20IBM.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295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76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Special Elite"/>
                        </a:rPr>
                        <a:t>https://brasilescola.uol.com.br/informatica/ms-dos.htm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https://www.inf.ufsc.br/~j.barreto/cca/sisop/msdos.html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https://pt.wikipedia.org/wiki/MS-DOS#:~:text=A%20Microsoft%20criou%20o%20IBM,do%20MS%2DDOS%20vers%C3%A3o%206.0.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https://www.infopedia.pt/artigos/$ms-dos#:~:text=O%20primeiro%20sistema%20operativo%20para,standard%20dos%20PCs%20compat%C3%ADveis%20IBM.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295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22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Special Elite"/>
                        </a:rPr>
                        <a:t>https://brasilescola.uol.com.br/informatica/ms-dos.htm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https://www.inf.ufsc.br/~j.barreto/cca/sisop/msdos.html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https://pt.wikipedia.org/wiki/MS-DOS#:~:text=A%20Microsoft%20criou%20o%20IBM,do%20MS%2DDOS%20vers%C3%A3o%206.0.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 u="sng">
                          <a:solidFill>
                            <a:srgbClr val="000000"/>
                          </a:solidFill>
                          <a:latin typeface="Special Elite"/>
                        </a:rPr>
                        <a:t>https://www.infopedia.pt/artigos/$ms-dos#:~:text=O%20primeiro%20sistema%20operativo%20para,standard%20dos%20PCs%20compat%C3%ADveis%20IBM.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295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3" t="-32333" r="-10625" b="-27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6453">
            <a:off x="6638602" y="-955182"/>
            <a:ext cx="7894629" cy="2407862"/>
          </a:xfrm>
          <a:custGeom>
            <a:avLst/>
            <a:gdLst/>
            <a:ahLst/>
            <a:cxnLst/>
            <a:rect r="r" b="b" t="t" l="l"/>
            <a:pathLst>
              <a:path h="2407862" w="7894629">
                <a:moveTo>
                  <a:pt x="0" y="0"/>
                </a:moveTo>
                <a:lnTo>
                  <a:pt x="7894629" y="0"/>
                </a:lnTo>
                <a:lnTo>
                  <a:pt x="7894629" y="2407862"/>
                </a:lnTo>
                <a:lnTo>
                  <a:pt x="0" y="240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513824">
            <a:off x="3928375" y="-3866051"/>
            <a:ext cx="3380374" cy="8229600"/>
          </a:xfrm>
          <a:custGeom>
            <a:avLst/>
            <a:gdLst/>
            <a:ahLst/>
            <a:cxnLst/>
            <a:rect r="r" b="b" t="t" l="l"/>
            <a:pathLst>
              <a:path h="8229600" w="3380374">
                <a:moveTo>
                  <a:pt x="0" y="0"/>
                </a:moveTo>
                <a:lnTo>
                  <a:pt x="3380373" y="0"/>
                </a:lnTo>
                <a:lnTo>
                  <a:pt x="33803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03120">
            <a:off x="-3681022" y="-2390711"/>
            <a:ext cx="5991552" cy="8429888"/>
          </a:xfrm>
          <a:custGeom>
            <a:avLst/>
            <a:gdLst/>
            <a:ahLst/>
            <a:cxnLst/>
            <a:rect r="r" b="b" t="t" l="l"/>
            <a:pathLst>
              <a:path h="8429888" w="5991552">
                <a:moveTo>
                  <a:pt x="0" y="0"/>
                </a:moveTo>
                <a:lnTo>
                  <a:pt x="5991552" y="0"/>
                </a:lnTo>
                <a:lnTo>
                  <a:pt x="5991552" y="8429888"/>
                </a:lnTo>
                <a:lnTo>
                  <a:pt x="0" y="842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71" r="0" b="-427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68371" y="2667000"/>
            <a:ext cx="8030817" cy="8229600"/>
          </a:xfrm>
          <a:custGeom>
            <a:avLst/>
            <a:gdLst/>
            <a:ahLst/>
            <a:cxnLst/>
            <a:rect r="r" b="b" t="t" l="l"/>
            <a:pathLst>
              <a:path h="8229600" w="8030817">
                <a:moveTo>
                  <a:pt x="0" y="0"/>
                </a:moveTo>
                <a:lnTo>
                  <a:pt x="8030817" y="0"/>
                </a:lnTo>
                <a:lnTo>
                  <a:pt x="80308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51789">
            <a:off x="2913404" y="9241616"/>
            <a:ext cx="11640739" cy="2779226"/>
          </a:xfrm>
          <a:custGeom>
            <a:avLst/>
            <a:gdLst/>
            <a:ahLst/>
            <a:cxnLst/>
            <a:rect r="r" b="b" t="t" l="l"/>
            <a:pathLst>
              <a:path h="2779226" w="11640739">
                <a:moveTo>
                  <a:pt x="0" y="0"/>
                </a:moveTo>
                <a:lnTo>
                  <a:pt x="11640739" y="0"/>
                </a:lnTo>
                <a:lnTo>
                  <a:pt x="11640739" y="2779226"/>
                </a:lnTo>
                <a:lnTo>
                  <a:pt x="0" y="2779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0679" y="-1447800"/>
            <a:ext cx="7857242" cy="6099184"/>
          </a:xfrm>
          <a:custGeom>
            <a:avLst/>
            <a:gdLst/>
            <a:ahLst/>
            <a:cxnLst/>
            <a:rect r="r" b="b" t="t" l="l"/>
            <a:pathLst>
              <a:path h="6099184" w="7857242">
                <a:moveTo>
                  <a:pt x="0" y="0"/>
                </a:moveTo>
                <a:lnTo>
                  <a:pt x="7857242" y="0"/>
                </a:lnTo>
                <a:lnTo>
                  <a:pt x="7857242" y="6099184"/>
                </a:lnTo>
                <a:lnTo>
                  <a:pt x="0" y="6099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028480">
            <a:off x="13273087" y="6172200"/>
            <a:ext cx="7972425" cy="8229600"/>
          </a:xfrm>
          <a:custGeom>
            <a:avLst/>
            <a:gdLst/>
            <a:ahLst/>
            <a:cxnLst/>
            <a:rect r="r" b="b" t="t" l="l"/>
            <a:pathLst>
              <a:path h="8229600" w="7972425">
                <a:moveTo>
                  <a:pt x="0" y="0"/>
                </a:moveTo>
                <a:lnTo>
                  <a:pt x="7972425" y="0"/>
                </a:lnTo>
                <a:lnTo>
                  <a:pt x="79724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153130" y="3468775"/>
            <a:ext cx="4212339" cy="4333682"/>
          </a:xfrm>
          <a:custGeom>
            <a:avLst/>
            <a:gdLst/>
            <a:ahLst/>
            <a:cxnLst/>
            <a:rect r="r" b="b" t="t" l="l"/>
            <a:pathLst>
              <a:path h="4333682" w="4212339">
                <a:moveTo>
                  <a:pt x="4212340" y="0"/>
                </a:moveTo>
                <a:lnTo>
                  <a:pt x="0" y="0"/>
                </a:lnTo>
                <a:lnTo>
                  <a:pt x="0" y="4333682"/>
                </a:lnTo>
                <a:lnTo>
                  <a:pt x="4212340" y="4333682"/>
                </a:lnTo>
                <a:lnTo>
                  <a:pt x="421234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326532">
            <a:off x="13181499" y="6579782"/>
            <a:ext cx="6061710" cy="5357036"/>
          </a:xfrm>
          <a:custGeom>
            <a:avLst/>
            <a:gdLst/>
            <a:ahLst/>
            <a:cxnLst/>
            <a:rect r="r" b="b" t="t" l="l"/>
            <a:pathLst>
              <a:path h="5357036" w="6061710">
                <a:moveTo>
                  <a:pt x="0" y="0"/>
                </a:moveTo>
                <a:lnTo>
                  <a:pt x="6061710" y="0"/>
                </a:lnTo>
                <a:lnTo>
                  <a:pt x="6061710" y="5357036"/>
                </a:lnTo>
                <a:lnTo>
                  <a:pt x="0" y="5357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6399">
            <a:off x="4239502" y="8213585"/>
            <a:ext cx="2331303" cy="2384964"/>
          </a:xfrm>
          <a:custGeom>
            <a:avLst/>
            <a:gdLst/>
            <a:ahLst/>
            <a:cxnLst/>
            <a:rect r="r" b="b" t="t" l="l"/>
            <a:pathLst>
              <a:path h="2384964" w="2331303">
                <a:moveTo>
                  <a:pt x="0" y="0"/>
                </a:moveTo>
                <a:lnTo>
                  <a:pt x="2331303" y="0"/>
                </a:lnTo>
                <a:lnTo>
                  <a:pt x="2331303" y="2384965"/>
                </a:lnTo>
                <a:lnTo>
                  <a:pt x="0" y="2384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57871">
            <a:off x="6119301" y="3696767"/>
            <a:ext cx="2040565" cy="3245432"/>
          </a:xfrm>
          <a:custGeom>
            <a:avLst/>
            <a:gdLst/>
            <a:ahLst/>
            <a:cxnLst/>
            <a:rect r="r" b="b" t="t" l="l"/>
            <a:pathLst>
              <a:path h="3245432" w="2040565">
                <a:moveTo>
                  <a:pt x="0" y="0"/>
                </a:moveTo>
                <a:lnTo>
                  <a:pt x="2040565" y="0"/>
                </a:lnTo>
                <a:lnTo>
                  <a:pt x="2040565" y="3245432"/>
                </a:lnTo>
                <a:lnTo>
                  <a:pt x="0" y="32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99731" y="4068258"/>
            <a:ext cx="1266865" cy="2502450"/>
          </a:xfrm>
          <a:custGeom>
            <a:avLst/>
            <a:gdLst/>
            <a:ahLst/>
            <a:cxnLst/>
            <a:rect r="r" b="b" t="t" l="l"/>
            <a:pathLst>
              <a:path h="2502450" w="1266865">
                <a:moveTo>
                  <a:pt x="0" y="0"/>
                </a:moveTo>
                <a:lnTo>
                  <a:pt x="1266865" y="0"/>
                </a:lnTo>
                <a:lnTo>
                  <a:pt x="1266865" y="2502450"/>
                </a:lnTo>
                <a:lnTo>
                  <a:pt x="0" y="25024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97382">
            <a:off x="9366596" y="4290783"/>
            <a:ext cx="2668797" cy="2057400"/>
          </a:xfrm>
          <a:custGeom>
            <a:avLst/>
            <a:gdLst/>
            <a:ahLst/>
            <a:cxnLst/>
            <a:rect r="r" b="b" t="t" l="l"/>
            <a:pathLst>
              <a:path h="2057400" w="2668797">
                <a:moveTo>
                  <a:pt x="0" y="0"/>
                </a:moveTo>
                <a:lnTo>
                  <a:pt x="2668797" y="0"/>
                </a:lnTo>
                <a:lnTo>
                  <a:pt x="26687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DAGA0A7ZKmw</dc:identifier>
  <dcterms:modified xsi:type="dcterms:W3CDTF">2011-08-01T06:04:30Z</dcterms:modified>
  <cp:revision>1</cp:revision>
  <dc:title>The Art of Collage Education Presentation in Beige Gold Collage Photographic Style</dc:title>
</cp:coreProperties>
</file>